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99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>
      <p:cViewPr varScale="1">
        <p:scale>
          <a:sx n="50" d="100"/>
          <a:sy n="50" d="100"/>
        </p:scale>
        <p:origin x="2556" y="66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2D87-DC44-4469-8895-23BCC75A4E90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869F-8630-4EB8-BC8F-4B873D6B0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0977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AE67-EAA3-4541-A0BB-6D078AB18FC5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D009-C6EB-492C-BE42-FB0B5443FC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025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60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1" y="3077284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1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E231-D500-4479-9C43-0AD7A7D4AD87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13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0548-DD5D-4814-9AB1-E8A7F2C5D159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42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4BB6-41A0-4CA5-8931-1C876D470705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41B9-8D70-4A29-B814-750096B11F9E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2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6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6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30D2-1CD0-4CC7-B10E-19D482991017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38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426C-68B7-4411-97A0-0564F73D7187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6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7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BB3A-0AD6-4F45-B7B5-B99976FFA8AE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8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761-E7F0-42CA-8C0F-1CFD877CF112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2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D609-2858-4BF2-BEC4-F4870B1979CB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00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CD8C-3385-4FA4-A334-0362CC725D76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4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FA86-46C3-4284-9A58-8129E2D1799A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1D3D-61FF-4CBF-B022-80114F0DD0DA}" type="datetime1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46BA-8FBF-43D3-BBE5-320901A1EA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zensen.jp/index.html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23458" r="51795"/>
          <a:stretch/>
        </p:blipFill>
        <p:spPr>
          <a:xfrm>
            <a:off x="1903042" y="3264715"/>
            <a:ext cx="3101674" cy="419753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r="18033"/>
          <a:stretch/>
        </p:blipFill>
        <p:spPr>
          <a:xfrm>
            <a:off x="623631" y="4553436"/>
            <a:ext cx="1180306" cy="11997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11" y="7435926"/>
            <a:ext cx="2438912" cy="182918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8779" r="8674"/>
          <a:stretch/>
        </p:blipFill>
        <p:spPr>
          <a:xfrm>
            <a:off x="65514" y="7329931"/>
            <a:ext cx="2657584" cy="20977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44" y="3107132"/>
            <a:ext cx="1213181" cy="880819"/>
          </a:xfrm>
          <a:prstGeom prst="rect">
            <a:avLst/>
          </a:prstGeom>
        </p:spPr>
      </p:pic>
      <p:cxnSp>
        <p:nvCxnSpPr>
          <p:cNvPr id="47" name="Line 1"/>
          <p:cNvCxnSpPr>
            <a:cxnSpLocks noChangeShapeType="1"/>
          </p:cNvCxnSpPr>
          <p:nvPr/>
        </p:nvCxnSpPr>
        <p:spPr bwMode="auto">
          <a:xfrm>
            <a:off x="-29106" y="9777536"/>
            <a:ext cx="6849878" cy="0"/>
          </a:xfrm>
          <a:prstGeom prst="line">
            <a:avLst/>
          </a:prstGeom>
          <a:noFill/>
          <a:ln w="127000" cmpd="dbl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55" name="Line 1"/>
          <p:cNvCxnSpPr>
            <a:cxnSpLocks noChangeShapeType="1"/>
          </p:cNvCxnSpPr>
          <p:nvPr/>
        </p:nvCxnSpPr>
        <p:spPr bwMode="auto">
          <a:xfrm>
            <a:off x="8122" y="57091"/>
            <a:ext cx="6849878" cy="0"/>
          </a:xfrm>
          <a:prstGeom prst="line">
            <a:avLst/>
          </a:prstGeom>
          <a:noFill/>
          <a:ln w="127000" cmpd="dbl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角丸四角形 1"/>
          <p:cNvSpPr/>
          <p:nvPr/>
        </p:nvSpPr>
        <p:spPr>
          <a:xfrm>
            <a:off x="65514" y="1141676"/>
            <a:ext cx="6718457" cy="1905356"/>
          </a:xfrm>
          <a:prstGeom prst="roundRect">
            <a:avLst>
              <a:gd name="adj" fmla="val 1708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かわいたかのり </a:t>
            </a:r>
            <a:r>
              <a:rPr lang="ja-JP" altLang="en-US" sz="4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当選</a:t>
            </a:r>
            <a:r>
              <a:rPr lang="en-US" altLang="ja-JP" sz="4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  <a:p>
            <a:r>
              <a:rPr lang="ja-JP" altLang="en-US" sz="3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私たちの想いを背負い、</a:t>
            </a:r>
            <a:endParaRPr lang="en-US" altLang="ja-JP" sz="3400" b="1" dirty="0">
              <a:solidFill>
                <a:srgbClr val="FFFF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    ふたたび国政へ</a:t>
            </a:r>
            <a:r>
              <a:rPr lang="en-US" altLang="ja-JP" sz="3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  <a:endParaRPr kumimoji="1" lang="ja-JP" altLang="en-US" sz="3400" b="1" dirty="0">
              <a:solidFill>
                <a:srgbClr val="FFFF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2993" y="4335440"/>
            <a:ext cx="1807855" cy="14178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当確の瞬間！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(7/11  AM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5:02)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5514" y="9468366"/>
            <a:ext cx="2571398" cy="18642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駆けつけて頂いた製造産業部門副部門長の皆さんと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4973488" y="9281069"/>
            <a:ext cx="1810483" cy="31012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田村さんから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議員バッチをつけてもらう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752195" y="9311464"/>
            <a:ext cx="2002086" cy="2797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ご支援頂いた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JEC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連合 白石事務局長　安原副会長</a:t>
            </a:r>
          </a:p>
        </p:txBody>
      </p:sp>
      <p:graphicFrame>
        <p:nvGraphicFramePr>
          <p:cNvPr id="38" name="表 37"/>
          <p:cNvGraphicFramePr>
            <a:graphicFrameLocks noGrp="1"/>
          </p:cNvGraphicFramePr>
          <p:nvPr/>
        </p:nvGraphicFramePr>
        <p:xfrm>
          <a:off x="10502" y="203499"/>
          <a:ext cx="6845202" cy="787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1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4977671" y="317059"/>
            <a:ext cx="18722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050" dirty="0">
                <a:latin typeface="+mn-ea"/>
                <a:cs typeface="メイリオ" panose="020B0604030504040204" pitchFamily="50" charset="-128"/>
              </a:rPr>
              <a:t>発行日：</a:t>
            </a:r>
            <a:r>
              <a:rPr kumimoji="1" lang="en-US" altLang="ja-JP" sz="1050" dirty="0">
                <a:latin typeface="+mn-ea"/>
                <a:cs typeface="Times New Roman" panose="02020603050405020304" pitchFamily="18" charset="0"/>
              </a:rPr>
              <a:t>2022</a:t>
            </a:r>
            <a:r>
              <a:rPr kumimoji="1" lang="ja-JP" altLang="en-US" sz="1050" dirty="0"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050" dirty="0">
                <a:latin typeface="+mn-ea"/>
                <a:cs typeface="Times New Roman" panose="02020603050405020304" pitchFamily="18" charset="0"/>
              </a:rPr>
              <a:t>7</a:t>
            </a:r>
            <a:r>
              <a:rPr kumimoji="1" lang="ja-JP" altLang="en-US" sz="10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1050" dirty="0">
                <a:latin typeface="+mn-ea"/>
                <a:cs typeface="Times New Roman" panose="02020603050405020304" pitchFamily="18" charset="0"/>
              </a:rPr>
              <a:t>11</a:t>
            </a:r>
            <a:r>
              <a:rPr kumimoji="1" lang="ja-JP" altLang="en-US" sz="1050" dirty="0">
                <a:latin typeface="+mn-ea"/>
                <a:cs typeface="Times New Roman" panose="02020603050405020304" pitchFamily="18" charset="0"/>
              </a:rPr>
              <a:t>日</a:t>
            </a:r>
            <a:endParaRPr kumimoji="1" lang="en-US" altLang="ja-JP" sz="1050" dirty="0">
              <a:latin typeface="+mn-ea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</a:pPr>
            <a:r>
              <a:rPr kumimoji="1" lang="ja-JP" altLang="en-US" sz="1050" dirty="0">
                <a:latin typeface="+mn-ea"/>
                <a:cs typeface="メイリオ" panose="020B0604030504040204" pitchFamily="50" charset="-128"/>
              </a:rPr>
              <a:t>発行責任</a:t>
            </a:r>
            <a:r>
              <a:rPr lang="ja-JP" altLang="en-US" sz="1050" dirty="0">
                <a:latin typeface="+mn-ea"/>
                <a:cs typeface="メイリオ" panose="020B0604030504040204" pitchFamily="50" charset="-128"/>
              </a:rPr>
              <a:t>者</a:t>
            </a:r>
            <a:r>
              <a:rPr kumimoji="1" lang="ja-JP" altLang="en-US" sz="1050" dirty="0">
                <a:latin typeface="+mn-ea"/>
                <a:cs typeface="メイリオ" panose="020B0604030504040204" pitchFamily="50" charset="-128"/>
              </a:rPr>
              <a:t>：吉山　秀樹</a:t>
            </a:r>
          </a:p>
        </p:txBody>
      </p:sp>
      <p:sp>
        <p:nvSpPr>
          <p:cNvPr id="40" name="WordArt 2"/>
          <p:cNvSpPr txBox="1">
            <a:spLocks noChangeArrowheads="1" noChangeShapeType="1" noTextEdit="1"/>
          </p:cNvSpPr>
          <p:nvPr/>
        </p:nvSpPr>
        <p:spPr bwMode="auto">
          <a:xfrm>
            <a:off x="513099" y="398862"/>
            <a:ext cx="2065983" cy="44873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+mn-ea"/>
                <a:cs typeface="ＭＳ Ｐゴシック"/>
              </a:rPr>
              <a:t>製造産業部門</a:t>
            </a:r>
            <a:endParaRPr lang="ja-JP" sz="1200" dirty="0">
              <a:effectLst/>
              <a:latin typeface="+mn-ea"/>
              <a:cs typeface="ＭＳ Ｐゴシック"/>
            </a:endParaRPr>
          </a:p>
        </p:txBody>
      </p:sp>
      <p:pic>
        <p:nvPicPr>
          <p:cNvPr id="42" name="図 41" descr="http://www.uazensen.jp/image/common/zensen-lo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1"/>
          <a:stretch>
            <a:fillRect/>
          </a:stretch>
        </p:blipFill>
        <p:spPr bwMode="auto">
          <a:xfrm>
            <a:off x="65514" y="411809"/>
            <a:ext cx="3619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2723098" y="461577"/>
            <a:ext cx="251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kumimoji="1" lang="en-US" altLang="ja-JP" dirty="0"/>
              <a:t> 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 </a:t>
            </a:r>
            <a:r>
              <a:rPr lang="en-US" altLang="ja-JP" i="1" dirty="0">
                <a:latin typeface="+mn-ea"/>
                <a:cs typeface="Times New Roman" panose="02020603050405020304" pitchFamily="18" charset="0"/>
              </a:rPr>
              <a:t>No</a:t>
            </a:r>
            <a:r>
              <a:rPr kumimoji="1" lang="en-US" altLang="ja-JP" i="1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en-US" altLang="ja-JP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８</a:t>
            </a:r>
            <a:r>
              <a:rPr lang="ja-JP" altLang="en-US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b="19802"/>
          <a:stretch/>
        </p:blipFill>
        <p:spPr>
          <a:xfrm>
            <a:off x="105517" y="3285466"/>
            <a:ext cx="2327295" cy="10182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8715"/>
          <a:stretch/>
        </p:blipFill>
        <p:spPr>
          <a:xfrm>
            <a:off x="4692837" y="5287885"/>
            <a:ext cx="2097006" cy="22156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3721" r="15891" b="29099"/>
          <a:stretch/>
        </p:blipFill>
        <p:spPr>
          <a:xfrm>
            <a:off x="4568298" y="4040217"/>
            <a:ext cx="2283467" cy="107417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45" y="7672337"/>
            <a:ext cx="2005598" cy="15042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10948" r="21407" b="40322"/>
          <a:stretch/>
        </p:blipFill>
        <p:spPr>
          <a:xfrm>
            <a:off x="67278" y="5467028"/>
            <a:ext cx="1166779" cy="11667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6200" r="11151" b="50000"/>
          <a:stretch/>
        </p:blipFill>
        <p:spPr>
          <a:xfrm>
            <a:off x="895123" y="3143590"/>
            <a:ext cx="1616495" cy="38704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3" t="16797" r="25343" b="24717"/>
          <a:stretch/>
        </p:blipFill>
        <p:spPr>
          <a:xfrm>
            <a:off x="931665" y="5950635"/>
            <a:ext cx="894362" cy="1075289"/>
          </a:xfrm>
          <a:prstGeom prst="rect">
            <a:avLst/>
          </a:prstGeom>
        </p:spPr>
      </p:pic>
      <p:sp>
        <p:nvSpPr>
          <p:cNvPr id="49" name="正方形/長方形 48"/>
          <p:cNvSpPr/>
          <p:nvPr/>
        </p:nvSpPr>
        <p:spPr>
          <a:xfrm>
            <a:off x="286005" y="7044272"/>
            <a:ext cx="1434251" cy="15161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涙のハグ</a:t>
            </a:r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。。。。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32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92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ＭＳ Ｐゴシック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全国繊維化学食品流通サービス一般労働組合同盟</dc:creator>
  <cp:lastModifiedBy>片野 信吾</cp:lastModifiedBy>
  <cp:revision>285</cp:revision>
  <cp:lastPrinted>2022-07-10T21:39:44Z</cp:lastPrinted>
  <dcterms:created xsi:type="dcterms:W3CDTF">2017-07-12T06:06:44Z</dcterms:created>
  <dcterms:modified xsi:type="dcterms:W3CDTF">2022-07-10T23:11:41Z</dcterms:modified>
</cp:coreProperties>
</file>